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1" d="100"/>
          <a:sy n="61" d="100"/>
        </p:scale>
        <p:origin x="20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77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97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25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94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64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95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6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364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2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1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3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3E6C6-A57D-44DB-8D3C-23870706CAB5}" type="datetimeFigureOut">
              <a:rPr kumimoji="1" lang="ja-JP" altLang="en-US" smtClean="0"/>
              <a:t>2025/6/22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8DDFB-0EBE-44CA-93FD-BEDA8EE251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47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49A53D5-9805-A999-C9ED-D8AA7E469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567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owner</dc:creator>
  <cp:lastModifiedBy>owner</cp:lastModifiedBy>
  <cp:revision>2</cp:revision>
  <dcterms:created xsi:type="dcterms:W3CDTF">2025-06-21T06:48:41Z</dcterms:created>
  <dcterms:modified xsi:type="dcterms:W3CDTF">2025-06-22T03:38:37Z</dcterms:modified>
</cp:coreProperties>
</file>